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70" r:id="rId12"/>
    <p:sldId id="268" r:id="rId13"/>
    <p:sldId id="269" r:id="rId14"/>
    <p:sldId id="271" r:id="rId15"/>
    <p:sldId id="272" r:id="rId16"/>
    <p:sldId id="273" r:id="rId17"/>
    <p:sldId id="274" r:id="rId18"/>
    <p:sldId id="257" r:id="rId1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056CC1-089C-4F61-8CF0-A016DA7D8FE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1B97BE7-D8AD-4BCA-9C0C-94844D84B141}">
      <dgm:prSet/>
      <dgm:spPr/>
      <dgm:t>
        <a:bodyPr/>
        <a:lstStyle/>
        <a:p>
          <a:r>
            <a:rPr lang="es-ES"/>
            <a:t>Programación declarativa</a:t>
          </a:r>
          <a:endParaRPr lang="en-US"/>
        </a:p>
      </dgm:t>
    </dgm:pt>
    <dgm:pt modelId="{700BBB6E-4D7D-4551-A6B9-12D9904D9BE9}" type="parTrans" cxnId="{2743030A-2DA3-4DF8-A684-981F1C49C4D4}">
      <dgm:prSet/>
      <dgm:spPr/>
      <dgm:t>
        <a:bodyPr/>
        <a:lstStyle/>
        <a:p>
          <a:endParaRPr lang="en-US"/>
        </a:p>
      </dgm:t>
    </dgm:pt>
    <dgm:pt modelId="{EE697E75-923A-4F30-A155-EDBDF67D9573}" type="sibTrans" cxnId="{2743030A-2DA3-4DF8-A684-981F1C49C4D4}">
      <dgm:prSet/>
      <dgm:spPr/>
      <dgm:t>
        <a:bodyPr/>
        <a:lstStyle/>
        <a:p>
          <a:endParaRPr lang="en-US"/>
        </a:p>
      </dgm:t>
    </dgm:pt>
    <dgm:pt modelId="{24EB20D4-AF84-43F0-B630-1FDC5C83867F}">
      <dgm:prSet/>
      <dgm:spPr/>
      <dgm:t>
        <a:bodyPr/>
        <a:lstStyle/>
        <a:p>
          <a:r>
            <a:rPr lang="es-ES"/>
            <a:t>Menos código</a:t>
          </a:r>
          <a:endParaRPr lang="en-US"/>
        </a:p>
      </dgm:t>
    </dgm:pt>
    <dgm:pt modelId="{CB1444B4-3822-4BF7-8CAF-11A51CDAC248}" type="parTrans" cxnId="{01A9DC97-2D08-4AD7-B672-BCF6542B624A}">
      <dgm:prSet/>
      <dgm:spPr/>
      <dgm:t>
        <a:bodyPr/>
        <a:lstStyle/>
        <a:p>
          <a:endParaRPr lang="en-US"/>
        </a:p>
      </dgm:t>
    </dgm:pt>
    <dgm:pt modelId="{00604A0D-C8A0-4AEA-9D0E-41B160E60577}" type="sibTrans" cxnId="{01A9DC97-2D08-4AD7-B672-BCF6542B624A}">
      <dgm:prSet/>
      <dgm:spPr/>
      <dgm:t>
        <a:bodyPr/>
        <a:lstStyle/>
        <a:p>
          <a:endParaRPr lang="en-US"/>
        </a:p>
      </dgm:t>
    </dgm:pt>
    <dgm:pt modelId="{90A7A019-5361-478C-A469-7FF20571AF3A}">
      <dgm:prSet/>
      <dgm:spPr/>
      <dgm:t>
        <a:bodyPr/>
        <a:lstStyle/>
        <a:p>
          <a:r>
            <a:rPr lang="es-ES"/>
            <a:t>Compatibilidad con Kotlin</a:t>
          </a:r>
          <a:endParaRPr lang="en-US"/>
        </a:p>
      </dgm:t>
    </dgm:pt>
    <dgm:pt modelId="{676AE846-AB04-4935-BC64-6DE4EBCB9B38}" type="parTrans" cxnId="{2572A6DE-C3B3-4D46-85FA-8DC92FCB8990}">
      <dgm:prSet/>
      <dgm:spPr/>
      <dgm:t>
        <a:bodyPr/>
        <a:lstStyle/>
        <a:p>
          <a:endParaRPr lang="en-US"/>
        </a:p>
      </dgm:t>
    </dgm:pt>
    <dgm:pt modelId="{D4FF6E2D-C8BA-408C-B333-C9F5FBFE0013}" type="sibTrans" cxnId="{2572A6DE-C3B3-4D46-85FA-8DC92FCB8990}">
      <dgm:prSet/>
      <dgm:spPr/>
      <dgm:t>
        <a:bodyPr/>
        <a:lstStyle/>
        <a:p>
          <a:endParaRPr lang="en-US"/>
        </a:p>
      </dgm:t>
    </dgm:pt>
    <dgm:pt modelId="{1A1B949C-065E-4BD4-BE80-2E6EDDE384B5}" type="pres">
      <dgm:prSet presAssocID="{95056CC1-089C-4F61-8CF0-A016DA7D8FE5}" presName="linear" presStyleCnt="0">
        <dgm:presLayoutVars>
          <dgm:dir/>
          <dgm:animLvl val="lvl"/>
          <dgm:resizeHandles val="exact"/>
        </dgm:presLayoutVars>
      </dgm:prSet>
      <dgm:spPr/>
    </dgm:pt>
    <dgm:pt modelId="{44250AF2-1363-4BA3-BB8F-898AA67F696E}" type="pres">
      <dgm:prSet presAssocID="{B1B97BE7-D8AD-4BCA-9C0C-94844D84B141}" presName="parentLin" presStyleCnt="0"/>
      <dgm:spPr/>
    </dgm:pt>
    <dgm:pt modelId="{8BB6FD09-1276-43CA-A27F-5DE66C75515E}" type="pres">
      <dgm:prSet presAssocID="{B1B97BE7-D8AD-4BCA-9C0C-94844D84B141}" presName="parentLeftMargin" presStyleLbl="node1" presStyleIdx="0" presStyleCnt="3"/>
      <dgm:spPr/>
    </dgm:pt>
    <dgm:pt modelId="{F643743A-574E-484D-932A-21FEB2D1345B}" type="pres">
      <dgm:prSet presAssocID="{B1B97BE7-D8AD-4BCA-9C0C-94844D84B14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FA95DF8-76E1-4185-A055-D16DC99CD6C5}" type="pres">
      <dgm:prSet presAssocID="{B1B97BE7-D8AD-4BCA-9C0C-94844D84B141}" presName="negativeSpace" presStyleCnt="0"/>
      <dgm:spPr/>
    </dgm:pt>
    <dgm:pt modelId="{FA20FBEB-4EAB-4DE2-999D-5E92B2BE1928}" type="pres">
      <dgm:prSet presAssocID="{B1B97BE7-D8AD-4BCA-9C0C-94844D84B141}" presName="childText" presStyleLbl="conFgAcc1" presStyleIdx="0" presStyleCnt="3">
        <dgm:presLayoutVars>
          <dgm:bulletEnabled val="1"/>
        </dgm:presLayoutVars>
      </dgm:prSet>
      <dgm:spPr/>
    </dgm:pt>
    <dgm:pt modelId="{F2A2B21D-674B-4457-9447-F2C4606D17F8}" type="pres">
      <dgm:prSet presAssocID="{EE697E75-923A-4F30-A155-EDBDF67D9573}" presName="spaceBetweenRectangles" presStyleCnt="0"/>
      <dgm:spPr/>
    </dgm:pt>
    <dgm:pt modelId="{79E2D8CF-CE78-45E5-9ADA-E45B317EEB96}" type="pres">
      <dgm:prSet presAssocID="{24EB20D4-AF84-43F0-B630-1FDC5C83867F}" presName="parentLin" presStyleCnt="0"/>
      <dgm:spPr/>
    </dgm:pt>
    <dgm:pt modelId="{BBCDD811-23F3-4402-9097-18F30FC26DB6}" type="pres">
      <dgm:prSet presAssocID="{24EB20D4-AF84-43F0-B630-1FDC5C83867F}" presName="parentLeftMargin" presStyleLbl="node1" presStyleIdx="0" presStyleCnt="3"/>
      <dgm:spPr/>
    </dgm:pt>
    <dgm:pt modelId="{CA18CAD3-A25E-46ED-94F4-E773C889D515}" type="pres">
      <dgm:prSet presAssocID="{24EB20D4-AF84-43F0-B630-1FDC5C83867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EDF5028-7E84-4C62-81BD-A1257AFFD766}" type="pres">
      <dgm:prSet presAssocID="{24EB20D4-AF84-43F0-B630-1FDC5C83867F}" presName="negativeSpace" presStyleCnt="0"/>
      <dgm:spPr/>
    </dgm:pt>
    <dgm:pt modelId="{F13767B3-39CC-4218-A145-D61FDB9D97D8}" type="pres">
      <dgm:prSet presAssocID="{24EB20D4-AF84-43F0-B630-1FDC5C83867F}" presName="childText" presStyleLbl="conFgAcc1" presStyleIdx="1" presStyleCnt="3">
        <dgm:presLayoutVars>
          <dgm:bulletEnabled val="1"/>
        </dgm:presLayoutVars>
      </dgm:prSet>
      <dgm:spPr/>
    </dgm:pt>
    <dgm:pt modelId="{D5DD46DF-A780-4A20-829F-0523E729B6D9}" type="pres">
      <dgm:prSet presAssocID="{00604A0D-C8A0-4AEA-9D0E-41B160E60577}" presName="spaceBetweenRectangles" presStyleCnt="0"/>
      <dgm:spPr/>
    </dgm:pt>
    <dgm:pt modelId="{3F614000-C894-422B-A0A6-87D3B7A29F5C}" type="pres">
      <dgm:prSet presAssocID="{90A7A019-5361-478C-A469-7FF20571AF3A}" presName="parentLin" presStyleCnt="0"/>
      <dgm:spPr/>
    </dgm:pt>
    <dgm:pt modelId="{DA6FDC87-2FF6-4B52-BDCF-729DAB27A915}" type="pres">
      <dgm:prSet presAssocID="{90A7A019-5361-478C-A469-7FF20571AF3A}" presName="parentLeftMargin" presStyleLbl="node1" presStyleIdx="1" presStyleCnt="3"/>
      <dgm:spPr/>
    </dgm:pt>
    <dgm:pt modelId="{60F18678-D551-4BC5-8F29-964249BB63D4}" type="pres">
      <dgm:prSet presAssocID="{90A7A019-5361-478C-A469-7FF20571AF3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3484742-260B-43C3-A3DB-6E96FE5A86DE}" type="pres">
      <dgm:prSet presAssocID="{90A7A019-5361-478C-A469-7FF20571AF3A}" presName="negativeSpace" presStyleCnt="0"/>
      <dgm:spPr/>
    </dgm:pt>
    <dgm:pt modelId="{38191C7F-E346-414B-A3AE-DA6D2B1BA0E4}" type="pres">
      <dgm:prSet presAssocID="{90A7A019-5361-478C-A469-7FF20571AF3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743030A-2DA3-4DF8-A684-981F1C49C4D4}" srcId="{95056CC1-089C-4F61-8CF0-A016DA7D8FE5}" destId="{B1B97BE7-D8AD-4BCA-9C0C-94844D84B141}" srcOrd="0" destOrd="0" parTransId="{700BBB6E-4D7D-4551-A6B9-12D9904D9BE9}" sibTransId="{EE697E75-923A-4F30-A155-EDBDF67D9573}"/>
    <dgm:cxn modelId="{53CD3A0F-A9FE-452A-9493-1C636141CC7D}" type="presOf" srcId="{B1B97BE7-D8AD-4BCA-9C0C-94844D84B141}" destId="{8BB6FD09-1276-43CA-A27F-5DE66C75515E}" srcOrd="0" destOrd="0" presId="urn:microsoft.com/office/officeart/2005/8/layout/list1"/>
    <dgm:cxn modelId="{08532418-412F-4074-A458-7AA3A34D353A}" type="presOf" srcId="{90A7A019-5361-478C-A469-7FF20571AF3A}" destId="{60F18678-D551-4BC5-8F29-964249BB63D4}" srcOrd="1" destOrd="0" presId="urn:microsoft.com/office/officeart/2005/8/layout/list1"/>
    <dgm:cxn modelId="{8C321D3B-A417-4DBA-A54A-A290BEC56574}" type="presOf" srcId="{B1B97BE7-D8AD-4BCA-9C0C-94844D84B141}" destId="{F643743A-574E-484D-932A-21FEB2D1345B}" srcOrd="1" destOrd="0" presId="urn:microsoft.com/office/officeart/2005/8/layout/list1"/>
    <dgm:cxn modelId="{34BB125F-897F-40A9-8634-0099A6C7D772}" type="presOf" srcId="{24EB20D4-AF84-43F0-B630-1FDC5C83867F}" destId="{CA18CAD3-A25E-46ED-94F4-E773C889D515}" srcOrd="1" destOrd="0" presId="urn:microsoft.com/office/officeart/2005/8/layout/list1"/>
    <dgm:cxn modelId="{01A9DC97-2D08-4AD7-B672-BCF6542B624A}" srcId="{95056CC1-089C-4F61-8CF0-A016DA7D8FE5}" destId="{24EB20D4-AF84-43F0-B630-1FDC5C83867F}" srcOrd="1" destOrd="0" parTransId="{CB1444B4-3822-4BF7-8CAF-11A51CDAC248}" sibTransId="{00604A0D-C8A0-4AEA-9D0E-41B160E60577}"/>
    <dgm:cxn modelId="{2572A6DE-C3B3-4D46-85FA-8DC92FCB8990}" srcId="{95056CC1-089C-4F61-8CF0-A016DA7D8FE5}" destId="{90A7A019-5361-478C-A469-7FF20571AF3A}" srcOrd="2" destOrd="0" parTransId="{676AE846-AB04-4935-BC64-6DE4EBCB9B38}" sibTransId="{D4FF6E2D-C8BA-408C-B333-C9F5FBFE0013}"/>
    <dgm:cxn modelId="{5DA36CE0-1033-4109-A414-7C05D0B6A2F2}" type="presOf" srcId="{95056CC1-089C-4F61-8CF0-A016DA7D8FE5}" destId="{1A1B949C-065E-4BD4-BE80-2E6EDDE384B5}" srcOrd="0" destOrd="0" presId="urn:microsoft.com/office/officeart/2005/8/layout/list1"/>
    <dgm:cxn modelId="{7D0301EF-BD38-4524-867C-0CFCC83F0DC6}" type="presOf" srcId="{90A7A019-5361-478C-A469-7FF20571AF3A}" destId="{DA6FDC87-2FF6-4B52-BDCF-729DAB27A915}" srcOrd="0" destOrd="0" presId="urn:microsoft.com/office/officeart/2005/8/layout/list1"/>
    <dgm:cxn modelId="{3375F5EF-5288-40D2-9DB9-2B912E58A6DD}" type="presOf" srcId="{24EB20D4-AF84-43F0-B630-1FDC5C83867F}" destId="{BBCDD811-23F3-4402-9097-18F30FC26DB6}" srcOrd="0" destOrd="0" presId="urn:microsoft.com/office/officeart/2005/8/layout/list1"/>
    <dgm:cxn modelId="{503BFBA7-8D11-47BF-8831-0B55BC37DFCA}" type="presParOf" srcId="{1A1B949C-065E-4BD4-BE80-2E6EDDE384B5}" destId="{44250AF2-1363-4BA3-BB8F-898AA67F696E}" srcOrd="0" destOrd="0" presId="urn:microsoft.com/office/officeart/2005/8/layout/list1"/>
    <dgm:cxn modelId="{6E59C829-B52E-4E43-A673-94A50A799367}" type="presParOf" srcId="{44250AF2-1363-4BA3-BB8F-898AA67F696E}" destId="{8BB6FD09-1276-43CA-A27F-5DE66C75515E}" srcOrd="0" destOrd="0" presId="urn:microsoft.com/office/officeart/2005/8/layout/list1"/>
    <dgm:cxn modelId="{93D03627-D679-42DD-A1C0-EF25D0443E37}" type="presParOf" srcId="{44250AF2-1363-4BA3-BB8F-898AA67F696E}" destId="{F643743A-574E-484D-932A-21FEB2D1345B}" srcOrd="1" destOrd="0" presId="urn:microsoft.com/office/officeart/2005/8/layout/list1"/>
    <dgm:cxn modelId="{35A77C36-4922-4BC6-93CD-6EDD36B62C28}" type="presParOf" srcId="{1A1B949C-065E-4BD4-BE80-2E6EDDE384B5}" destId="{7FA95DF8-76E1-4185-A055-D16DC99CD6C5}" srcOrd="1" destOrd="0" presId="urn:microsoft.com/office/officeart/2005/8/layout/list1"/>
    <dgm:cxn modelId="{FC07986F-1F15-4360-9B6A-2C01E55CAB1F}" type="presParOf" srcId="{1A1B949C-065E-4BD4-BE80-2E6EDDE384B5}" destId="{FA20FBEB-4EAB-4DE2-999D-5E92B2BE1928}" srcOrd="2" destOrd="0" presId="urn:microsoft.com/office/officeart/2005/8/layout/list1"/>
    <dgm:cxn modelId="{927FB81A-D956-4AF4-A844-405BB9962AD8}" type="presParOf" srcId="{1A1B949C-065E-4BD4-BE80-2E6EDDE384B5}" destId="{F2A2B21D-674B-4457-9447-F2C4606D17F8}" srcOrd="3" destOrd="0" presId="urn:microsoft.com/office/officeart/2005/8/layout/list1"/>
    <dgm:cxn modelId="{70825C4C-FAE4-4AAE-88A5-770697122BC6}" type="presParOf" srcId="{1A1B949C-065E-4BD4-BE80-2E6EDDE384B5}" destId="{79E2D8CF-CE78-45E5-9ADA-E45B317EEB96}" srcOrd="4" destOrd="0" presId="urn:microsoft.com/office/officeart/2005/8/layout/list1"/>
    <dgm:cxn modelId="{2824AF1D-3E3C-4B0A-A496-2178A7E7E5A5}" type="presParOf" srcId="{79E2D8CF-CE78-45E5-9ADA-E45B317EEB96}" destId="{BBCDD811-23F3-4402-9097-18F30FC26DB6}" srcOrd="0" destOrd="0" presId="urn:microsoft.com/office/officeart/2005/8/layout/list1"/>
    <dgm:cxn modelId="{FFCC5384-0D3A-420F-838F-09B90DC18401}" type="presParOf" srcId="{79E2D8CF-CE78-45E5-9ADA-E45B317EEB96}" destId="{CA18CAD3-A25E-46ED-94F4-E773C889D515}" srcOrd="1" destOrd="0" presId="urn:microsoft.com/office/officeart/2005/8/layout/list1"/>
    <dgm:cxn modelId="{B21D3618-A272-46B4-82AF-BEB5E41880A8}" type="presParOf" srcId="{1A1B949C-065E-4BD4-BE80-2E6EDDE384B5}" destId="{3EDF5028-7E84-4C62-81BD-A1257AFFD766}" srcOrd="5" destOrd="0" presId="urn:microsoft.com/office/officeart/2005/8/layout/list1"/>
    <dgm:cxn modelId="{E69C3E5D-7BEB-4FA3-89CC-1CC9B1245A82}" type="presParOf" srcId="{1A1B949C-065E-4BD4-BE80-2E6EDDE384B5}" destId="{F13767B3-39CC-4218-A145-D61FDB9D97D8}" srcOrd="6" destOrd="0" presId="urn:microsoft.com/office/officeart/2005/8/layout/list1"/>
    <dgm:cxn modelId="{01BCD273-C53D-48C9-B0D9-2C804DED3DE5}" type="presParOf" srcId="{1A1B949C-065E-4BD4-BE80-2E6EDDE384B5}" destId="{D5DD46DF-A780-4A20-829F-0523E729B6D9}" srcOrd="7" destOrd="0" presId="urn:microsoft.com/office/officeart/2005/8/layout/list1"/>
    <dgm:cxn modelId="{19C5950F-A713-4703-8AD3-AAF6B990236F}" type="presParOf" srcId="{1A1B949C-065E-4BD4-BE80-2E6EDDE384B5}" destId="{3F614000-C894-422B-A0A6-87D3B7A29F5C}" srcOrd="8" destOrd="0" presId="urn:microsoft.com/office/officeart/2005/8/layout/list1"/>
    <dgm:cxn modelId="{402BF012-1011-4524-9CBD-458BA7E3D4AF}" type="presParOf" srcId="{3F614000-C894-422B-A0A6-87D3B7A29F5C}" destId="{DA6FDC87-2FF6-4B52-BDCF-729DAB27A915}" srcOrd="0" destOrd="0" presId="urn:microsoft.com/office/officeart/2005/8/layout/list1"/>
    <dgm:cxn modelId="{DB0F52A9-6025-4E64-BF41-549685D273B2}" type="presParOf" srcId="{3F614000-C894-422B-A0A6-87D3B7A29F5C}" destId="{60F18678-D551-4BC5-8F29-964249BB63D4}" srcOrd="1" destOrd="0" presId="urn:microsoft.com/office/officeart/2005/8/layout/list1"/>
    <dgm:cxn modelId="{3229C3F4-5B0F-4484-85BE-64C8E8AF47BE}" type="presParOf" srcId="{1A1B949C-065E-4BD4-BE80-2E6EDDE384B5}" destId="{43484742-260B-43C3-A3DB-6E96FE5A86DE}" srcOrd="9" destOrd="0" presId="urn:microsoft.com/office/officeart/2005/8/layout/list1"/>
    <dgm:cxn modelId="{71E94E65-4712-4633-A3BB-C543FC9A04DF}" type="presParOf" srcId="{1A1B949C-065E-4BD4-BE80-2E6EDDE384B5}" destId="{38191C7F-E346-414B-A3AE-DA6D2B1BA0E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20FBEB-4EAB-4DE2-999D-5E92B2BE1928}">
      <dsp:nvSpPr>
        <dsp:cNvPr id="0" name=""/>
        <dsp:cNvSpPr/>
      </dsp:nvSpPr>
      <dsp:spPr>
        <a:xfrm>
          <a:off x="0" y="384812"/>
          <a:ext cx="5754896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43743A-574E-484D-932A-21FEB2D1345B}">
      <dsp:nvSpPr>
        <dsp:cNvPr id="0" name=""/>
        <dsp:cNvSpPr/>
      </dsp:nvSpPr>
      <dsp:spPr>
        <a:xfrm>
          <a:off x="287744" y="30572"/>
          <a:ext cx="4028427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265" tIns="0" rIns="15226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/>
            <a:t>Programación declarativa</a:t>
          </a:r>
          <a:endParaRPr lang="en-US" sz="2400" kern="1200"/>
        </a:p>
      </dsp:txBody>
      <dsp:txXfrm>
        <a:off x="322329" y="65157"/>
        <a:ext cx="3959257" cy="639310"/>
      </dsp:txXfrm>
    </dsp:sp>
    <dsp:sp modelId="{F13767B3-39CC-4218-A145-D61FDB9D97D8}">
      <dsp:nvSpPr>
        <dsp:cNvPr id="0" name=""/>
        <dsp:cNvSpPr/>
      </dsp:nvSpPr>
      <dsp:spPr>
        <a:xfrm>
          <a:off x="0" y="1473452"/>
          <a:ext cx="5754896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18CAD3-A25E-46ED-94F4-E773C889D515}">
      <dsp:nvSpPr>
        <dsp:cNvPr id="0" name=""/>
        <dsp:cNvSpPr/>
      </dsp:nvSpPr>
      <dsp:spPr>
        <a:xfrm>
          <a:off x="287744" y="1119212"/>
          <a:ext cx="4028427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265" tIns="0" rIns="15226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/>
            <a:t>Menos código</a:t>
          </a:r>
          <a:endParaRPr lang="en-US" sz="2400" kern="1200"/>
        </a:p>
      </dsp:txBody>
      <dsp:txXfrm>
        <a:off x="322329" y="1153797"/>
        <a:ext cx="3959257" cy="639310"/>
      </dsp:txXfrm>
    </dsp:sp>
    <dsp:sp modelId="{38191C7F-E346-414B-A3AE-DA6D2B1BA0E4}">
      <dsp:nvSpPr>
        <dsp:cNvPr id="0" name=""/>
        <dsp:cNvSpPr/>
      </dsp:nvSpPr>
      <dsp:spPr>
        <a:xfrm>
          <a:off x="0" y="2562092"/>
          <a:ext cx="5754896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18678-D551-4BC5-8F29-964249BB63D4}">
      <dsp:nvSpPr>
        <dsp:cNvPr id="0" name=""/>
        <dsp:cNvSpPr/>
      </dsp:nvSpPr>
      <dsp:spPr>
        <a:xfrm>
          <a:off x="287744" y="2207851"/>
          <a:ext cx="4028427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265" tIns="0" rIns="15226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/>
            <a:t>Compatibilidad con Kotlin</a:t>
          </a:r>
          <a:endParaRPr lang="en-US" sz="2400" kern="1200"/>
        </a:p>
      </dsp:txBody>
      <dsp:txXfrm>
        <a:off x="322329" y="2242436"/>
        <a:ext cx="3959257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186182-16BE-4836-9D5A-BB9027ADB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F69FE6D-4F36-1D61-B6A3-A329A29CDA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830CF71-196B-744F-DE9D-3502D58A7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27DA1F-6801-B309-8225-BA400D1B2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194314-B514-1D32-A628-DB1BC668C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5536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479F8C-4A53-11C9-7B3C-16D2ED23A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723D43E-425E-99F7-6ADC-627E2606E7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E50A9E-B576-6CCE-3421-CE3FC7C1E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81E1DA-6D42-944C-8BE4-7FBA47C58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7BEED9-C96D-C688-295E-7041D5C36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4874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81DC7BD-A20C-2D18-E998-2D988FA491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993E710-9914-066C-72AD-7935D51E1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1007DA-7197-5FA4-9AEF-E147EB521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4C683C8-D759-C6A4-3DFC-7F2078962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43F9C4-33A6-6E90-FA42-3EAC9ABF5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8609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BAC521-7406-2F88-233D-F3ECC7E5E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9C2257-8DEF-BDF8-7852-4D03222EB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47F76E-5B0C-B0F5-62EE-9CBC69585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23EA4C-DE21-0459-14E9-1C90B65C9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AD3E84-E972-6735-2EB1-6BDF33A88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3902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BEAD7A-9505-6F25-DF5B-1D356C3DA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9B7606-63D6-C0C1-CDB9-0D91951B4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9940DA-DDF1-2BEC-9D63-48B6BE167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72CDF4-9E82-C22B-B8CE-6BB3DA4D8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85B4B32-7E9C-76FF-0C97-81B77E05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1876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54282B-5B71-148A-4BE6-B60588BB1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137DAC-3F69-9F59-7073-AF329A0147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2DE02A1-6D0C-C0DC-0B2B-898DA1726D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5042D07-E387-D11F-DDD9-489060974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810D61-9189-459C-A604-4FAA5E491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7A9C36-5F1C-4B02-DC28-F0C852FB1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735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D7E43-A558-48AD-E8E6-F187AA137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0C6D5F-F53F-C27D-638D-879D6D0C5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84DE1B9-60C1-A8C2-4511-CE4AAF9D99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66AC90E-5FE4-0066-BB6F-97B1EAA425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440B064-D26C-F302-93FD-90B5F15D6B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ECA9229-F7E8-7411-2700-CDACE4AE5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6D17BA7-CE69-DFD5-20E6-75CBD6122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92A776D-F509-C53E-ADD4-9946EB98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2603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05A232-4345-F003-A8C4-5FF818C98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99C34E2-ACAC-9304-0B64-F67F2B51B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85E906F-7554-C800-B5D6-6855A761F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FE19F27-69D1-8AF0-B70B-C23CFB119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4484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842D389-0AE6-5947-040A-C531CDE21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ED8AD28-C5AA-067A-D066-5274B2274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5277F8F-B909-8A85-C3FA-91F2D6304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95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6105FF-03EF-4D03-8447-0BDD403F1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ED0DF5-1FCD-EFC6-ED84-FDDDA8341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FEE2909-CEB3-5B42-6B17-96654A098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C53889-4CB2-DB23-8B84-E2375F83A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60AC382-A328-9E58-D49B-20EE7659F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814F73-5478-8A92-817D-10AC3CB7E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1477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A1532-FA74-E265-CA35-E6A25674D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6164B05-3E9B-2F2E-0576-8A3393E475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30E3CB9-096F-34FC-F504-FEF593C6D6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F5041EE-38B3-0E6A-D431-298DE8DB7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459C4DE-E2F1-978B-B373-65E4DCB9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7E8194-FEB4-93F7-EA20-F7A258E7B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2930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B00FC79-52FE-723E-7E43-C2D916EA0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7891BFB-AF89-EC61-F44A-6DF5FE856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79CEA8-F8DA-380E-78D3-6EC2064179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4C1C7-3981-401C-9FF6-2AF9A3480E0F}" type="datetimeFigureOut">
              <a:rPr lang="es-ES" smtClean="0"/>
              <a:t>20/07/2023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657124-0011-7450-68A9-2D9CEC7C7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3A7317-4E7A-0F83-5FED-8C42E8766F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9F8F9-0515-4DF4-AA74-403D9E9807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815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13DABC43-7FED-3739-EF56-9809B6AAD9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2" name="Subtítulo 21">
            <a:extLst>
              <a:ext uri="{FF2B5EF4-FFF2-40B4-BE49-F238E27FC236}">
                <a16:creationId xmlns:a16="http://schemas.microsoft.com/office/drawing/2014/main" id="{B26F125F-5A3A-1475-1FB0-E9B87B9D6C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F80E334F-B39A-6EB4-7DB0-B1A12E856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308" y="904522"/>
            <a:ext cx="10631384" cy="504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844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90D6E9-9521-FEF1-2BB2-9CB79679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Botón de regreso a la pantalla Rutinas</a:t>
            </a:r>
          </a:p>
          <a:p>
            <a:endParaRPr lang="es-ES" sz="1800" dirty="0"/>
          </a:p>
          <a:p>
            <a:r>
              <a:rPr lang="es-ES" sz="1800" dirty="0"/>
              <a:t>Lista de ejercicios</a:t>
            </a:r>
          </a:p>
          <a:p>
            <a:pPr lvl="1"/>
            <a:endParaRPr lang="es-ES" sz="1400" dirty="0"/>
          </a:p>
          <a:p>
            <a:pPr lvl="1"/>
            <a:r>
              <a:rPr lang="es-ES" sz="1400" dirty="0"/>
              <a:t>Botón de visualización de ejercicio</a:t>
            </a:r>
          </a:p>
          <a:p>
            <a:pPr lvl="1"/>
            <a:endParaRPr lang="es-ES" sz="1400" dirty="0"/>
          </a:p>
          <a:p>
            <a:pPr lvl="1"/>
            <a:r>
              <a:rPr lang="es-ES" sz="1400" dirty="0"/>
              <a:t>Botón de eliminación de ejercicio</a:t>
            </a:r>
          </a:p>
          <a:p>
            <a:endParaRPr lang="es-ES" sz="1800" dirty="0"/>
          </a:p>
          <a:p>
            <a:r>
              <a:rPr lang="es-ES" sz="1800" dirty="0"/>
              <a:t>Botón flotante de adición de ejercicios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3CEBFE2-84FB-1ADE-32A7-0B72613430CD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</a:t>
            </a:r>
            <a:r>
              <a:rPr lang="es-ES" sz="3200" b="1" dirty="0" err="1"/>
              <a:t>verRutina</a:t>
            </a:r>
            <a:endParaRPr lang="es-ES" sz="32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427C04C-509E-0710-FC66-FE8D553FC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2" y="608919"/>
            <a:ext cx="2607977" cy="563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318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9E90D6E9-9521-FEF1-2BB2-9CB796798BB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s-ES" sz="1800" dirty="0"/>
                  <a:t>Campos de texto</a:t>
                </a:r>
              </a:p>
              <a:p>
                <a:pPr lvl="1"/>
                <a:endParaRPr lang="es-ES" sz="1400" dirty="0"/>
              </a:p>
              <a:p>
                <a:pPr lvl="1"/>
                <a:r>
                  <a:rPr lang="es-ES" sz="1400" dirty="0"/>
                  <a:t>Título del ejercicio</a:t>
                </a:r>
              </a:p>
              <a:p>
                <a:pPr lvl="1"/>
                <a:endParaRPr lang="es-ES" sz="1400" dirty="0"/>
              </a:p>
              <a:p>
                <a:pPr lvl="1"/>
                <a:r>
                  <a:rPr lang="es-ES" sz="1400" dirty="0"/>
                  <a:t>Descripción del ejercicio</a:t>
                </a:r>
              </a:p>
              <a:p>
                <a:endParaRPr lang="es-ES" sz="1800" dirty="0"/>
              </a:p>
              <a:p>
                <a:r>
                  <a:rPr lang="es-ES" sz="1800" dirty="0"/>
                  <a:t>Imagen del ejercicio</a:t>
                </a:r>
              </a:p>
              <a:p>
                <a:endParaRPr lang="es-ES" sz="1800" dirty="0"/>
              </a:p>
              <a:p>
                <a:r>
                  <a:rPr lang="es-ES" sz="1800" dirty="0"/>
                  <a:t>Campos de cálculo de 1RM según la función: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ES" sz="1400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s-ES" sz="1400" b="0" i="1" smtClean="0">
                        <a:latin typeface="Cambria Math" panose="02040503050406030204" pitchFamily="18" charset="0"/>
                      </a:rPr>
                      <m:t>𝑅𝑀</m:t>
                    </m:r>
                    <m:r>
                      <a:rPr lang="es-ES" sz="1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400" b="0" i="1" smtClean="0">
                            <a:latin typeface="Cambria Math" panose="02040503050406030204" pitchFamily="18" charset="0"/>
                          </a:rPr>
                          <m:t>𝑃𝑒𝑠𝑜</m:t>
                        </m:r>
                      </m:num>
                      <m:den>
                        <m:r>
                          <a:rPr lang="es-ES" sz="1400" b="0" i="1" smtClean="0">
                            <a:latin typeface="Cambria Math" panose="02040503050406030204" pitchFamily="18" charset="0"/>
                          </a:rPr>
                          <m:t>(1.0278 −0.0278 ∗ </m:t>
                        </m:r>
                        <m:r>
                          <a:rPr lang="es-ES" sz="1400" b="0" i="1" smtClean="0">
                            <a:latin typeface="Cambria Math" panose="02040503050406030204" pitchFamily="18" charset="0"/>
                          </a:rPr>
                          <m:t>𝑅𝑒𝑝𝑒𝑡𝑖𝑐𝑖𝑜𝑛𝑒𝑠</m:t>
                        </m:r>
                        <m:r>
                          <a:rPr lang="es-ES" sz="1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s-ES" sz="1400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9E90D6E9-9521-FEF1-2BB2-9CB796798B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92" t="-1252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uadroTexto 3">
            <a:extLst>
              <a:ext uri="{FF2B5EF4-FFF2-40B4-BE49-F238E27FC236}">
                <a16:creationId xmlns:a16="http://schemas.microsoft.com/office/drawing/2014/main" id="{C3CEBFE2-84FB-1ADE-32A7-0B72613430CD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</a:t>
            </a:r>
            <a:r>
              <a:rPr lang="es-ES" sz="3200" b="1" dirty="0" err="1"/>
              <a:t>verEjercicio</a:t>
            </a:r>
            <a:endParaRPr lang="es-ES" sz="3200" b="1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BA069B3-97BB-418C-C340-E550EBD89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072" y="570214"/>
            <a:ext cx="2607977" cy="570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031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90D6E9-9521-FEF1-2BB2-9CB79679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Botón de regreso a la pantalla </a:t>
            </a:r>
            <a:r>
              <a:rPr lang="es-ES" sz="1800" dirty="0" err="1"/>
              <a:t>verRutina</a:t>
            </a:r>
            <a:endParaRPr lang="es-ES" sz="1800" dirty="0"/>
          </a:p>
          <a:p>
            <a:endParaRPr lang="es-ES" sz="1800" dirty="0"/>
          </a:p>
          <a:p>
            <a:r>
              <a:rPr lang="es-ES" sz="1800" dirty="0"/>
              <a:t>Campo de búsqueda de ejercicios e icono de reinicio</a:t>
            </a:r>
          </a:p>
          <a:p>
            <a:pPr marL="0" indent="0">
              <a:buNone/>
            </a:pPr>
            <a:endParaRPr lang="es-ES" sz="1800" dirty="0"/>
          </a:p>
          <a:p>
            <a:r>
              <a:rPr lang="es-ES" sz="1800" dirty="0"/>
              <a:t>Lista de resultados</a:t>
            </a:r>
          </a:p>
          <a:p>
            <a:endParaRPr lang="es-ES" sz="1800" dirty="0"/>
          </a:p>
          <a:p>
            <a:r>
              <a:rPr lang="es-ES" sz="1800" dirty="0"/>
              <a:t>Lista de ejercicios</a:t>
            </a:r>
          </a:p>
          <a:p>
            <a:endParaRPr lang="es-ES" sz="1800" dirty="0"/>
          </a:p>
          <a:p>
            <a:r>
              <a:rPr lang="es-ES" sz="1800" dirty="0"/>
              <a:t>Botón de adición de ejercicios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917804A-5949-ECBE-9099-A597B5F43441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</a:t>
            </a:r>
            <a:r>
              <a:rPr lang="es-ES" sz="3200" b="1" dirty="0" err="1"/>
              <a:t>añadirEjercicios</a:t>
            </a:r>
            <a:endParaRPr lang="es-ES" sz="3200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9DADDB0-AB79-0F13-287C-BA3570110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1" y="476297"/>
            <a:ext cx="2656215" cy="579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61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90D6E9-9521-FEF1-2BB2-9CB79679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Botón de regreso a la pantalla </a:t>
            </a:r>
            <a:r>
              <a:rPr lang="es-ES" sz="1800" dirty="0" err="1"/>
              <a:t>verRutina</a:t>
            </a:r>
            <a:endParaRPr lang="es-ES" sz="1800" dirty="0"/>
          </a:p>
          <a:p>
            <a:endParaRPr lang="es-ES" sz="1800" dirty="0"/>
          </a:p>
          <a:p>
            <a:r>
              <a:rPr lang="es-ES" sz="1800" dirty="0"/>
              <a:t>Campo de búsqueda de ejercicios e icono de reinicio</a:t>
            </a:r>
          </a:p>
          <a:p>
            <a:pPr marL="0" indent="0">
              <a:buNone/>
            </a:pPr>
            <a:endParaRPr lang="es-ES" sz="1800" dirty="0"/>
          </a:p>
          <a:p>
            <a:r>
              <a:rPr lang="es-ES" sz="1800" dirty="0"/>
              <a:t>Lista de resultados</a:t>
            </a:r>
          </a:p>
          <a:p>
            <a:endParaRPr lang="es-ES" sz="1800" dirty="0"/>
          </a:p>
          <a:p>
            <a:r>
              <a:rPr lang="es-ES" sz="1800" dirty="0"/>
              <a:t>Lista de ejercicios</a:t>
            </a:r>
          </a:p>
          <a:p>
            <a:endParaRPr lang="es-ES" sz="1800" dirty="0"/>
          </a:p>
          <a:p>
            <a:r>
              <a:rPr lang="es-ES" sz="1800" dirty="0"/>
              <a:t>Campo de nombre de rutina</a:t>
            </a:r>
          </a:p>
          <a:p>
            <a:endParaRPr lang="es-ES" sz="1800" dirty="0"/>
          </a:p>
          <a:p>
            <a:r>
              <a:rPr lang="es-ES" sz="1800" dirty="0"/>
              <a:t>Botones de selección de días de la semana</a:t>
            </a:r>
          </a:p>
          <a:p>
            <a:endParaRPr lang="es-ES" sz="1800" dirty="0"/>
          </a:p>
          <a:p>
            <a:r>
              <a:rPr lang="es-ES" sz="1800" dirty="0"/>
              <a:t>Botón de creación de rutina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917804A-5949-ECBE-9099-A597B5F43441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Ejercicios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D31B0A1-BCED-1EC9-2F59-0F2E3060A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2" y="520146"/>
            <a:ext cx="2656215" cy="580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058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90D6E9-9521-FEF1-2BB2-9CB79679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Botón de regreso a la pantalla Principal</a:t>
            </a:r>
          </a:p>
          <a:p>
            <a:endParaRPr lang="es-ES" sz="1800" dirty="0"/>
          </a:p>
          <a:p>
            <a:r>
              <a:rPr lang="es-ES" sz="1800" dirty="0"/>
              <a:t>Campo de búsqueda de alimentos e icono de reinicio</a:t>
            </a:r>
          </a:p>
          <a:p>
            <a:pPr marL="0" indent="0">
              <a:buNone/>
            </a:pPr>
            <a:endParaRPr lang="es-ES" sz="1800" dirty="0"/>
          </a:p>
          <a:p>
            <a:r>
              <a:rPr lang="es-ES" sz="1800" dirty="0"/>
              <a:t>Lista de resultados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917804A-5949-ECBE-9099-A597B5F43441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Nutrición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DFDD529-9177-CBD6-E95F-E58572434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2" y="509041"/>
            <a:ext cx="2656215" cy="583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29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90D6E9-9521-FEF1-2BB2-9CB79679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Campos de texto</a:t>
            </a:r>
          </a:p>
          <a:p>
            <a:pPr lvl="1"/>
            <a:r>
              <a:rPr lang="es-ES" sz="1400" dirty="0"/>
              <a:t>Nombre del alimento</a:t>
            </a:r>
          </a:p>
          <a:p>
            <a:pPr lvl="1"/>
            <a:r>
              <a:rPr lang="es-ES" sz="1400" dirty="0"/>
              <a:t>Kcal por cada 100 gramos</a:t>
            </a:r>
          </a:p>
          <a:p>
            <a:pPr lvl="1"/>
            <a:r>
              <a:rPr lang="es-ES" sz="1400" dirty="0"/>
              <a:t>Nutrientes por cada 100 gramos</a:t>
            </a:r>
          </a:p>
          <a:p>
            <a:pPr marL="0" indent="0">
              <a:buNone/>
            </a:pPr>
            <a:endParaRPr lang="es-ES" sz="1800" dirty="0"/>
          </a:p>
          <a:p>
            <a:r>
              <a:rPr lang="es-ES" sz="1800" dirty="0"/>
              <a:t>Imagen del alimento</a:t>
            </a:r>
          </a:p>
          <a:p>
            <a:endParaRPr lang="es-ES" sz="1800" dirty="0"/>
          </a:p>
          <a:p>
            <a:r>
              <a:rPr lang="es-ES" sz="1800" dirty="0"/>
              <a:t>Gráfico de nutrientes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917804A-5949-ECBE-9099-A597B5F43441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Alimento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D4FFC85-E11E-8A45-C16A-2F531F6F4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504350"/>
            <a:ext cx="2696581" cy="582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556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90D6E9-9521-FEF1-2BB2-9CB79679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Botón de regreso a la pantalla Principal</a:t>
            </a:r>
          </a:p>
          <a:p>
            <a:endParaRPr lang="es-ES" sz="1800" dirty="0"/>
          </a:p>
          <a:p>
            <a:r>
              <a:rPr lang="es-ES" sz="1800" dirty="0"/>
              <a:t>Calendario</a:t>
            </a:r>
          </a:p>
          <a:p>
            <a:pPr marL="0" indent="0">
              <a:buNone/>
            </a:pPr>
            <a:endParaRPr lang="es-ES" sz="1800" dirty="0"/>
          </a:p>
          <a:p>
            <a:r>
              <a:rPr lang="es-ES" sz="1800" dirty="0"/>
              <a:t>Lista de rutinas</a:t>
            </a:r>
          </a:p>
          <a:p>
            <a:pPr lvl="1"/>
            <a:r>
              <a:rPr lang="es-ES" sz="1400" dirty="0"/>
              <a:t>Botón de visualización de rutina</a:t>
            </a:r>
          </a:p>
          <a:p>
            <a:pPr lvl="1"/>
            <a:r>
              <a:rPr lang="es-ES" sz="1400" dirty="0"/>
              <a:t>Botón de eliminación de rutina</a:t>
            </a:r>
          </a:p>
          <a:p>
            <a:endParaRPr lang="es-ES" sz="1800" dirty="0"/>
          </a:p>
          <a:p>
            <a:r>
              <a:rPr lang="es-ES" sz="1800" dirty="0"/>
              <a:t>Botón de adición de rutina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917804A-5949-ECBE-9099-A597B5F43441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Calendario</a:t>
            </a:r>
          </a:p>
        </p:txBody>
      </p:sp>
      <p:pic>
        <p:nvPicPr>
          <p:cNvPr id="2" name="Imagen 1" descr="Calendario&#10;&#10;Descripción generada automáticamente">
            <a:extLst>
              <a:ext uri="{FF2B5EF4-FFF2-40B4-BE49-F238E27FC236}">
                <a16:creationId xmlns:a16="http://schemas.microsoft.com/office/drawing/2014/main" id="{EA13BD72-1D0B-BD54-24FD-7836DD767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2" y="563346"/>
            <a:ext cx="2649425" cy="572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73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90D6E9-9521-FEF1-2BB2-9CB79679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Botón de regreso a la pantalla Calendario</a:t>
            </a:r>
          </a:p>
          <a:p>
            <a:pPr marL="0" indent="0">
              <a:buNone/>
            </a:pPr>
            <a:endParaRPr lang="es-ES" sz="1800" dirty="0"/>
          </a:p>
          <a:p>
            <a:r>
              <a:rPr lang="es-ES" sz="1800" dirty="0"/>
              <a:t>Lista de rutinas</a:t>
            </a:r>
          </a:p>
          <a:p>
            <a:pPr lvl="1"/>
            <a:r>
              <a:rPr lang="es-ES" sz="1400" dirty="0"/>
              <a:t>Botón de adición de rutina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917804A-5949-ECBE-9099-A597B5F43441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</a:t>
            </a:r>
            <a:r>
              <a:rPr lang="es-ES" sz="3200" b="1" dirty="0" err="1"/>
              <a:t>añadirRutinaCalendario</a:t>
            </a:r>
            <a:endParaRPr lang="es-ES" sz="3200" b="1" dirty="0"/>
          </a:p>
        </p:txBody>
      </p:sp>
      <p:pic>
        <p:nvPicPr>
          <p:cNvPr id="5" name="Imagen 4" descr="Forma&#10;&#10;Descripción generada automáticamente">
            <a:extLst>
              <a:ext uri="{FF2B5EF4-FFF2-40B4-BE49-F238E27FC236}">
                <a16:creationId xmlns:a16="http://schemas.microsoft.com/office/drawing/2014/main" id="{2D519A4A-A371-3F2B-D70B-8180CF8B1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2" y="543760"/>
            <a:ext cx="2649425" cy="576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282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C7A802-6EBD-9CAC-FBF7-60D08ACA6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0292"/>
            <a:ext cx="10461772" cy="640827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/>
              <a:t>Demostración de la app</a:t>
            </a:r>
          </a:p>
        </p:txBody>
      </p:sp>
      <p:pic>
        <p:nvPicPr>
          <p:cNvPr id="3" name="2023-07-14 12-53-25">
            <a:hlinkClick r:id="" action="ppaction://media"/>
            <a:extLst>
              <a:ext uri="{FF2B5EF4-FFF2-40B4-BE49-F238E27FC236}">
                <a16:creationId xmlns:a16="http://schemas.microsoft.com/office/drawing/2014/main" id="{F9C22BFA-5A8B-999D-63FE-31F2D8DD8E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8143" y="671118"/>
            <a:ext cx="10535657" cy="592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643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0808F13-7480-A97B-41AF-85C4142CB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Kotlin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5C41104-BCE3-1E7E-334A-EA166E066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/>
              <a:t>Seguridad ante nulos</a:t>
            </a:r>
          </a:p>
          <a:p>
            <a:endParaRPr lang="es-ES"/>
          </a:p>
          <a:p>
            <a:endParaRPr lang="es-ES"/>
          </a:p>
          <a:p>
            <a:r>
              <a:rPr lang="es-ES"/>
              <a:t>Funciones de extensión</a:t>
            </a:r>
          </a:p>
          <a:p>
            <a:endParaRPr lang="es-ES"/>
          </a:p>
          <a:p>
            <a:endParaRPr lang="es-ES"/>
          </a:p>
          <a:p>
            <a:r>
              <a:rPr lang="es-ES"/>
              <a:t>Clases de datos</a:t>
            </a:r>
          </a:p>
          <a:p>
            <a:endParaRPr lang="es-E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BC6657E-84C7-0EFC-A823-48FD03598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74626"/>
            <a:ext cx="5239385" cy="13335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28DF901-FCA7-7860-BA85-00CCBC551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174677"/>
            <a:ext cx="3048000" cy="74295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5EC1490-86DB-93EA-AA9C-97AC5FDF2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284178"/>
            <a:ext cx="4105275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32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61A68F03-2AD1-5267-EB0E-CF1E226FD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4482"/>
            <a:ext cx="10515600" cy="5542481"/>
          </a:xfrm>
        </p:spPr>
        <p:txBody>
          <a:bodyPr/>
          <a:lstStyle/>
          <a:p>
            <a:r>
              <a:rPr lang="es-ES" dirty="0"/>
              <a:t>Funciones Lambda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 err="1"/>
              <a:t>Co-rutinas</a:t>
            </a: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A2B7953-1EBF-4055-DB34-7BA6D7C41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347" y="681037"/>
            <a:ext cx="7114023" cy="22394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65AB746-15F2-FCEB-CD29-0A122A540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3609" y="3429000"/>
            <a:ext cx="3136252" cy="309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502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18395-9FAF-F150-E452-050296E29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501" y="489508"/>
            <a:ext cx="5754896" cy="1667569"/>
          </a:xfrm>
        </p:spPr>
        <p:txBody>
          <a:bodyPr anchor="b">
            <a:normAutofit/>
          </a:bodyPr>
          <a:lstStyle/>
          <a:p>
            <a:r>
              <a:rPr lang="es-ES" sz="4000"/>
              <a:t>Jetpack Compose</a:t>
            </a:r>
          </a:p>
        </p:txBody>
      </p:sp>
      <p:graphicFrame>
        <p:nvGraphicFramePr>
          <p:cNvPr id="1032" name="Marcador de contenido 2">
            <a:extLst>
              <a:ext uri="{FF2B5EF4-FFF2-40B4-BE49-F238E27FC236}">
                <a16:creationId xmlns:a16="http://schemas.microsoft.com/office/drawing/2014/main" id="{D8F2E4E4-CD47-A5DC-B9E0-603F845711A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596502" y="2405894"/>
          <a:ext cx="5754896" cy="3197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8" name="Picture 4" descr="MasterClass de Jetpack Compose - Compose Expert">
            <a:extLst>
              <a:ext uri="{FF2B5EF4-FFF2-40B4-BE49-F238E27FC236}">
                <a16:creationId xmlns:a16="http://schemas.microsoft.com/office/drawing/2014/main" id="{BC41939E-827D-0F29-97FC-9594358FD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8464" y="1105758"/>
            <a:ext cx="3876165" cy="4181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2349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113578-95CD-5958-07F0-E0410CB07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0117"/>
            <a:ext cx="10515600" cy="5656846"/>
          </a:xfrm>
        </p:spPr>
        <p:txBody>
          <a:bodyPr/>
          <a:lstStyle/>
          <a:p>
            <a:r>
              <a:rPr lang="es-ES" dirty="0"/>
              <a:t>Composición de componentes</a:t>
            </a:r>
          </a:p>
          <a:p>
            <a:pPr lvl="1"/>
            <a:endParaRPr lang="es-ES" dirty="0"/>
          </a:p>
          <a:p>
            <a:pPr lvl="1"/>
            <a:r>
              <a:rPr lang="es-ES" dirty="0" err="1"/>
              <a:t>Scaffold</a:t>
            </a:r>
            <a:endParaRPr lang="es-ES" dirty="0"/>
          </a:p>
          <a:p>
            <a:pPr lvl="1"/>
            <a:r>
              <a:rPr lang="es-ES" dirty="0"/>
              <a:t>Box</a:t>
            </a:r>
          </a:p>
          <a:p>
            <a:pPr lvl="1"/>
            <a:r>
              <a:rPr lang="es-ES" dirty="0" err="1"/>
              <a:t>Column</a:t>
            </a:r>
            <a:r>
              <a:rPr lang="es-ES" dirty="0"/>
              <a:t> y </a:t>
            </a:r>
            <a:r>
              <a:rPr lang="es-ES" dirty="0" err="1"/>
              <a:t>Row</a:t>
            </a:r>
            <a:endParaRPr lang="es-ES" dirty="0"/>
          </a:p>
          <a:p>
            <a:pPr lvl="1"/>
            <a:r>
              <a:rPr lang="es-ES" dirty="0"/>
              <a:t>Text y </a:t>
            </a:r>
            <a:r>
              <a:rPr lang="es-ES" dirty="0" err="1"/>
              <a:t>TextField</a:t>
            </a:r>
            <a:endParaRPr lang="es-ES" dirty="0"/>
          </a:p>
          <a:p>
            <a:pPr lvl="1"/>
            <a:r>
              <a:rPr lang="es-ES" dirty="0" err="1"/>
              <a:t>Icon</a:t>
            </a:r>
            <a:endParaRPr lang="es-ES" dirty="0"/>
          </a:p>
          <a:p>
            <a:pPr lvl="1"/>
            <a:r>
              <a:rPr lang="es-ES" dirty="0" err="1"/>
              <a:t>IconButton</a:t>
            </a:r>
            <a:r>
              <a:rPr lang="es-ES" dirty="0"/>
              <a:t> y </a:t>
            </a:r>
            <a:r>
              <a:rPr lang="es-ES" dirty="0" err="1"/>
              <a:t>Button</a:t>
            </a:r>
            <a:endParaRPr lang="es-ES" dirty="0"/>
          </a:p>
          <a:p>
            <a:pPr lvl="1"/>
            <a:r>
              <a:rPr lang="es-ES" dirty="0" err="1"/>
              <a:t>LazyColumn</a:t>
            </a:r>
            <a:r>
              <a:rPr lang="es-ES" dirty="0"/>
              <a:t> y </a:t>
            </a:r>
            <a:r>
              <a:rPr lang="es-ES" dirty="0" err="1"/>
              <a:t>LazyRow</a:t>
            </a:r>
            <a:endParaRPr lang="es-ES" dirty="0"/>
          </a:p>
          <a:p>
            <a:pPr lvl="1"/>
            <a:r>
              <a:rPr lang="es-ES" dirty="0" err="1"/>
              <a:t>Spacer</a:t>
            </a:r>
            <a:endParaRPr lang="es-ES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15994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8DF22879-7174-7566-A416-71736C0DB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Campos de texto para iniciar sesión</a:t>
            </a:r>
          </a:p>
          <a:p>
            <a:endParaRPr lang="es-ES" sz="2000" dirty="0"/>
          </a:p>
          <a:p>
            <a:r>
              <a:rPr lang="es-ES" sz="2000" dirty="0"/>
              <a:t>Icono de mostrar/ocultar contraseña</a:t>
            </a:r>
          </a:p>
          <a:p>
            <a:endParaRPr lang="es-ES" sz="2000" dirty="0"/>
          </a:p>
          <a:p>
            <a:r>
              <a:rPr lang="es-ES" sz="2000" dirty="0"/>
              <a:t>Inicio de sesión con Google</a:t>
            </a:r>
          </a:p>
          <a:p>
            <a:endParaRPr lang="es-ES" sz="2000" dirty="0"/>
          </a:p>
          <a:p>
            <a:r>
              <a:rPr lang="es-ES" sz="2000" dirty="0"/>
              <a:t>Registro</a:t>
            </a:r>
          </a:p>
          <a:p>
            <a:pPr marL="0" indent="0">
              <a:buNone/>
            </a:pPr>
            <a:endParaRPr lang="es-ES" sz="20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2089477-6E11-9C7B-DED7-FC6AED9D5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2" y="205104"/>
            <a:ext cx="2966085" cy="643826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92931C8-8697-87F2-1D13-29BAA928BF61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</a:t>
            </a:r>
            <a:r>
              <a:rPr lang="es-ES" sz="3200" b="1" dirty="0" err="1"/>
              <a:t>Login</a:t>
            </a:r>
            <a:endParaRPr lang="es-ES" sz="3200" b="1" dirty="0"/>
          </a:p>
        </p:txBody>
      </p:sp>
    </p:spTree>
    <p:extLst>
      <p:ext uri="{BB962C8B-B14F-4D97-AF65-F5344CB8AC3E}">
        <p14:creationId xmlns:p14="http://schemas.microsoft.com/office/powerpoint/2010/main" val="4238371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AFD0A2-4B0F-4EE6-3397-9F794F57E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Botón de regreso a la pantalla de </a:t>
            </a:r>
            <a:r>
              <a:rPr lang="es-ES" sz="1800" dirty="0" err="1"/>
              <a:t>Login</a:t>
            </a:r>
            <a:endParaRPr lang="es-ES" sz="1800" dirty="0"/>
          </a:p>
          <a:p>
            <a:endParaRPr lang="es-ES" sz="1800" dirty="0"/>
          </a:p>
          <a:p>
            <a:r>
              <a:rPr lang="es-ES" sz="1800" dirty="0"/>
              <a:t>Campos de texto para registrar al nuevo usuario</a:t>
            </a:r>
          </a:p>
          <a:p>
            <a:endParaRPr lang="es-ES" sz="1800" dirty="0"/>
          </a:p>
          <a:p>
            <a:r>
              <a:rPr lang="es-ES" sz="1800" dirty="0"/>
              <a:t>Botón de registro de usuario en </a:t>
            </a:r>
            <a:r>
              <a:rPr lang="es-ES" sz="1800" dirty="0" err="1"/>
              <a:t>Firebase</a:t>
            </a:r>
            <a:r>
              <a:rPr lang="es-ES" sz="1800" dirty="0"/>
              <a:t> </a:t>
            </a:r>
            <a:r>
              <a:rPr lang="es-ES" sz="1800" dirty="0" err="1"/>
              <a:t>Authentication</a:t>
            </a:r>
            <a:endParaRPr lang="es-ES" sz="18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A5D6C08-9617-833A-9327-9667F8189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2" y="103504"/>
            <a:ext cx="3067050" cy="664146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5BF21B6-2FDC-5781-BDD5-4BB1F330ECFF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Registro</a:t>
            </a:r>
          </a:p>
        </p:txBody>
      </p:sp>
    </p:spTree>
    <p:extLst>
      <p:ext uri="{BB962C8B-B14F-4D97-AF65-F5344CB8AC3E}">
        <p14:creationId xmlns:p14="http://schemas.microsoft.com/office/powerpoint/2010/main" val="165388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90D6E9-9521-FEF1-2BB2-9CB79679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Botón de regreso a la pantalla de </a:t>
            </a:r>
            <a:r>
              <a:rPr lang="es-ES" sz="1800" dirty="0" err="1"/>
              <a:t>Login</a:t>
            </a:r>
            <a:r>
              <a:rPr lang="es-ES" sz="1800" dirty="0"/>
              <a:t> y cierre de sesión</a:t>
            </a:r>
          </a:p>
          <a:p>
            <a:endParaRPr lang="es-ES" sz="1800" dirty="0"/>
          </a:p>
          <a:p>
            <a:r>
              <a:rPr lang="es-ES" sz="1800" dirty="0"/>
              <a:t>Botón de acceso a Rutinas</a:t>
            </a:r>
          </a:p>
          <a:p>
            <a:endParaRPr lang="es-ES" sz="1800" dirty="0"/>
          </a:p>
          <a:p>
            <a:r>
              <a:rPr lang="es-ES" sz="1800" dirty="0"/>
              <a:t>Botón de acceso a Nutrición</a:t>
            </a:r>
          </a:p>
          <a:p>
            <a:endParaRPr lang="es-ES" sz="1800" dirty="0"/>
          </a:p>
          <a:p>
            <a:r>
              <a:rPr lang="es-ES" sz="1800" dirty="0"/>
              <a:t>Botón de acceso al Calendario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F1CBE8D-E768-7A79-6465-354E56736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2" y="312737"/>
            <a:ext cx="2912835" cy="6223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04D9A4E-56E9-C3B9-857A-24A5D299491D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Principal</a:t>
            </a:r>
          </a:p>
        </p:txBody>
      </p:sp>
    </p:spTree>
    <p:extLst>
      <p:ext uri="{BB962C8B-B14F-4D97-AF65-F5344CB8AC3E}">
        <p14:creationId xmlns:p14="http://schemas.microsoft.com/office/powerpoint/2010/main" val="3165310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90D6E9-9521-FEF1-2BB2-9CB796798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Botón de regreso a la pantalla Principal</a:t>
            </a:r>
          </a:p>
          <a:p>
            <a:endParaRPr lang="es-ES" sz="1800" dirty="0"/>
          </a:p>
          <a:p>
            <a:r>
              <a:rPr lang="es-ES" sz="1800" dirty="0"/>
              <a:t>Lista de rutinas</a:t>
            </a:r>
          </a:p>
          <a:p>
            <a:pPr lvl="1"/>
            <a:endParaRPr lang="es-ES" sz="1400" dirty="0"/>
          </a:p>
          <a:p>
            <a:pPr lvl="1"/>
            <a:r>
              <a:rPr lang="es-ES" sz="1400" dirty="0"/>
              <a:t>Botón de visualización de rutinas</a:t>
            </a:r>
          </a:p>
          <a:p>
            <a:pPr lvl="1"/>
            <a:endParaRPr lang="es-ES" sz="1400" dirty="0"/>
          </a:p>
          <a:p>
            <a:pPr lvl="1"/>
            <a:r>
              <a:rPr lang="es-ES" sz="1400" dirty="0"/>
              <a:t>Botón de eliminación de rutinas</a:t>
            </a:r>
          </a:p>
          <a:p>
            <a:endParaRPr lang="es-ES" sz="1800" dirty="0"/>
          </a:p>
          <a:p>
            <a:r>
              <a:rPr lang="es-ES" sz="1800" dirty="0"/>
              <a:t>Botón flotante de creación de rutinas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495B19D-D52D-91AD-24E4-347544B3C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072" y="317645"/>
            <a:ext cx="2880527" cy="6213184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1233A56-6A8C-5434-48B4-C3519D1DD74A}"/>
              </a:ext>
            </a:extLst>
          </p:cNvPr>
          <p:cNvSpPr txBox="1"/>
          <p:nvPr/>
        </p:nvSpPr>
        <p:spPr>
          <a:xfrm>
            <a:off x="5083728" y="211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/>
              <a:t>Pantalla de Rutinas</a:t>
            </a:r>
          </a:p>
        </p:txBody>
      </p:sp>
    </p:spTree>
    <p:extLst>
      <p:ext uri="{BB962C8B-B14F-4D97-AF65-F5344CB8AC3E}">
        <p14:creationId xmlns:p14="http://schemas.microsoft.com/office/powerpoint/2010/main" val="35022731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</TotalTime>
  <Words>375</Words>
  <Application>Microsoft Office PowerPoint</Application>
  <PresentationFormat>Panorámica</PresentationFormat>
  <Paragraphs>137</Paragraphs>
  <Slides>18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Tema de Office</vt:lpstr>
      <vt:lpstr>Presentación de PowerPoint</vt:lpstr>
      <vt:lpstr>Kotlin</vt:lpstr>
      <vt:lpstr>Presentación de PowerPoint</vt:lpstr>
      <vt:lpstr>Jetpack Compose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Demostración de la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TFGym</dc:title>
  <dc:creator>a.alcala@alumnos.upm.es</dc:creator>
  <cp:lastModifiedBy>a.alcala@alumnos.upm.es</cp:lastModifiedBy>
  <cp:revision>10</cp:revision>
  <dcterms:created xsi:type="dcterms:W3CDTF">2023-07-12T08:18:32Z</dcterms:created>
  <dcterms:modified xsi:type="dcterms:W3CDTF">2023-07-19T22:22:44Z</dcterms:modified>
</cp:coreProperties>
</file>

<file path=docProps/thumbnail.jpeg>
</file>